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9" r:id="rId4"/>
    <p:sldId id="268" r:id="rId5"/>
    <p:sldId id="288" r:id="rId6"/>
    <p:sldId id="285" r:id="rId7"/>
    <p:sldId id="28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C0EB"/>
    <a:srgbClr val="059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3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77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98EE1-A2A6-4414-A59E-72D5995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419D0D-5D68-4F8B-B7E5-70B924921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D046F5-5F1A-44B4-9056-688D5673C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4F7C0-5EAE-4FCD-BA90-A2270418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20671-CD4D-431B-AD7F-7BA0DEB4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600FA7-A769-483F-A7F7-7DC0D1BD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98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81518-C9F7-4982-B26E-5ED2B682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30589A-3FDD-41D6-B765-3E7283EC4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71BF6F-1A3F-4637-A437-B3F08596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40948-1FCA-4310-92AC-1535F2E5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B40754-8169-44CF-B675-E84C24C6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637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05D119-EFF0-400D-95B9-519E5D036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161F16-6666-4924-8B5B-5703AB0F9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F24063-5637-4EFB-90AB-A319133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30041C-EA5A-4524-AC82-394AF0F9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9BD85-79DB-42BC-9624-7EAF2AD7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410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3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86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53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D2B0A-3B46-4820-8A09-1201F1DA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93F00-1A14-45CF-B6C4-4E7810F8D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A4014E-DE8A-400A-9EFB-67716D01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9D59B-67AB-4F12-93B2-E54AC113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F99660-BDA1-408C-BC31-24E1EBFB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4BC0AE2-7041-4180-B6D4-B2EDA57367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306450" y="-306446"/>
            <a:ext cx="1112109" cy="1725003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99E1A97-5AA9-4B19-8622-96F20CA50F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48962" y="5014120"/>
            <a:ext cx="3810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8429C-A203-416E-A16C-8827FB38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26374B-1E77-48E0-AB8B-EFD59307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FBC309-C02D-406C-A7B7-AAA127E89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BDE971-EF30-4ED9-AE18-63068357C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42B662-7BEA-40E0-A999-8F9372721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04CABA-BA1A-4B3B-BEC1-1E1DD4C4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8DB189-CDB9-4B17-BD12-3CF7F49A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480AD3-C4C1-4CFC-BFFD-80116C24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45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8429C-A203-416E-A16C-8827FB38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26374B-1E77-48E0-AB8B-EFD59307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FBC309-C02D-406C-A7B7-AAA127E89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BDE971-EF30-4ED9-AE18-63068357C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42B662-7BEA-40E0-A999-8F9372721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04CABA-BA1A-4B3B-BEC1-1E1DD4C4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8DB189-CDB9-4B17-BD12-3CF7F49A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480AD3-C4C1-4CFC-BFFD-80116C24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95636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68325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08ED7-9D0E-47D2-B46B-4D652E48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B59D72-9837-48B6-97EC-31DB015D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EEB755-C6D8-478A-89A9-7CF1A43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CB1AF1-BC2B-4AC6-A025-8627AD2B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22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C90473-9F04-403E-84A6-4AFCCF9E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8DD23-9103-46FB-B2E8-5EFCA491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B6731-D3AF-46AD-BBAD-3D44DA8B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7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E5FDD-59DD-43BD-A8FA-113673B0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02C852-2AD8-4BC4-90B1-D17E7D836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06A52B-6BFD-49C3-BD7F-B4FACBD00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402D4B-EAE2-4FDD-BB46-838DCE49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133D30-F13B-469E-9CC5-4AA3E0EB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D1F475-E035-4DD4-A3DA-22F50C85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6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CCEB32-AA69-4FF6-B8ED-90FA95A6C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478F15-1DB3-42EE-9FC5-47C4F9DB5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C77844-6B71-4CD4-A324-5CC0FD3FC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BE40A-BC53-405B-B961-7D5C67DF293E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2F6780-5E9D-4B12-9EA8-C67369B4B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46573-3788-47F7-9F3B-319F8BC02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7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81FAFA2-323C-4B5C-B298-1DEC4FDA6018}"/>
              </a:ext>
            </a:extLst>
          </p:cNvPr>
          <p:cNvSpPr txBox="1"/>
          <p:nvPr/>
        </p:nvSpPr>
        <p:spPr>
          <a:xfrm>
            <a:off x="2800825" y="2502325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微机原理实验五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3D22AC-0FAA-4DDD-B106-12BEB4880271}"/>
              </a:ext>
            </a:extLst>
          </p:cNvPr>
          <p:cNvSpPr txBox="1"/>
          <p:nvPr/>
        </p:nvSpPr>
        <p:spPr>
          <a:xfrm>
            <a:off x="4304639" y="2163771"/>
            <a:ext cx="364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0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Academic report PPT</a:t>
            </a:r>
            <a:endParaRPr lang="zh-CN" altLang="en-US" sz="1600" dirty="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0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031B88-4BEA-402B-B464-933C3FE08931}"/>
              </a:ext>
            </a:extLst>
          </p:cNvPr>
          <p:cNvSpPr txBox="1"/>
          <p:nvPr/>
        </p:nvSpPr>
        <p:spPr>
          <a:xfrm>
            <a:off x="5388121" y="404120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按键实验汇报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2ADD9E5-50A3-4415-BC74-979C07E497C3}"/>
              </a:ext>
            </a:extLst>
          </p:cNvPr>
          <p:cNvSpPr/>
          <p:nvPr/>
        </p:nvSpPr>
        <p:spPr>
          <a:xfrm>
            <a:off x="5095241" y="4846320"/>
            <a:ext cx="2001518" cy="379828"/>
          </a:xfrm>
          <a:prstGeom prst="roundRect">
            <a:avLst>
              <a:gd name="adj" fmla="val 50000"/>
            </a:avLst>
          </a:prstGeom>
          <a:gradFill>
            <a:gsLst>
              <a:gs pos="59200">
                <a:srgbClr val="0599D7">
                  <a:alpha val="80000"/>
                </a:srgbClr>
              </a:gs>
              <a:gs pos="42000">
                <a:srgbClr val="0599D7">
                  <a:alpha val="85000"/>
                </a:srgbClr>
              </a:gs>
              <a:gs pos="0">
                <a:srgbClr val="0599D7"/>
              </a:gs>
              <a:gs pos="100000">
                <a:srgbClr val="0599D7"/>
              </a:gs>
            </a:gsLst>
            <a:lin ang="2700000" scaled="0"/>
          </a:gra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cs typeface="+mn-ea"/>
                <a:sym typeface="+mn-lt"/>
              </a:rPr>
              <a:t>周睿科 赵展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87F195-781A-458F-9D10-DF296247C41A}"/>
              </a:ext>
            </a:extLst>
          </p:cNvPr>
          <p:cNvSpPr txBox="1"/>
          <p:nvPr/>
        </p:nvSpPr>
        <p:spPr>
          <a:xfrm>
            <a:off x="11094720" y="320040"/>
            <a:ext cx="84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599D7"/>
                </a:solidFill>
                <a:cs typeface="+mn-ea"/>
                <a:sym typeface="+mn-lt"/>
              </a:rPr>
              <a:t>LOGO</a:t>
            </a:r>
            <a:endParaRPr lang="zh-CN" altLang="en-US" dirty="0">
              <a:solidFill>
                <a:srgbClr val="0599D7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8697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386385F5-776E-42B8-B4F6-098E157C81DF}"/>
              </a:ext>
            </a:extLst>
          </p:cNvPr>
          <p:cNvSpPr txBox="1"/>
          <p:nvPr/>
        </p:nvSpPr>
        <p:spPr>
          <a:xfrm>
            <a:off x="1879781" y="2770830"/>
            <a:ext cx="39437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目录</a:t>
            </a:r>
            <a:r>
              <a:rPr lang="en-US" altLang="zh-CN" sz="6600" b="1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/</a:t>
            </a:r>
            <a:r>
              <a:rPr lang="en-US" altLang="zh-CN" sz="3200" b="1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Content</a:t>
            </a:r>
            <a:endParaRPr lang="zh-CN" altLang="en-US" sz="3200" b="1" dirty="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747C01B-BCBA-48DD-802C-B5B2AD2E98E5}"/>
              </a:ext>
            </a:extLst>
          </p:cNvPr>
          <p:cNvGrpSpPr/>
          <p:nvPr/>
        </p:nvGrpSpPr>
        <p:grpSpPr>
          <a:xfrm>
            <a:off x="6504494" y="1861142"/>
            <a:ext cx="560065" cy="560065"/>
            <a:chOff x="6829063" y="2210765"/>
            <a:chExt cx="560065" cy="5600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1ADA25C-9338-4DEB-88EC-044FE93116D8}"/>
                </a:ext>
              </a:extLst>
            </p:cNvPr>
            <p:cNvSpPr/>
            <p:nvPr/>
          </p:nvSpPr>
          <p:spPr>
            <a:xfrm>
              <a:off x="6829063" y="2210765"/>
              <a:ext cx="560065" cy="560065"/>
            </a:xfrm>
            <a:prstGeom prst="ellipse">
              <a:avLst/>
            </a:prstGeom>
            <a:gradFill>
              <a:gsLst>
                <a:gs pos="22000">
                  <a:srgbClr val="67C0EB"/>
                </a:gs>
                <a:gs pos="0">
                  <a:srgbClr val="0599D7"/>
                </a:gs>
                <a:gs pos="100000">
                  <a:srgbClr val="0599D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73C6949-B7E3-4601-A3B4-603E30093CA6}"/>
                </a:ext>
              </a:extLst>
            </p:cNvPr>
            <p:cNvSpPr txBox="1"/>
            <p:nvPr/>
          </p:nvSpPr>
          <p:spPr>
            <a:xfrm>
              <a:off x="6883069" y="2306131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D6FF59-4165-4D28-B566-D747BBA295E1}"/>
              </a:ext>
            </a:extLst>
          </p:cNvPr>
          <p:cNvGrpSpPr/>
          <p:nvPr/>
        </p:nvGrpSpPr>
        <p:grpSpPr>
          <a:xfrm>
            <a:off x="6504494" y="2724502"/>
            <a:ext cx="560065" cy="560065"/>
            <a:chOff x="6829063" y="2210765"/>
            <a:chExt cx="560065" cy="56006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B025723-8F40-47A6-8A4C-1FFED790DE1D}"/>
                </a:ext>
              </a:extLst>
            </p:cNvPr>
            <p:cNvSpPr/>
            <p:nvPr/>
          </p:nvSpPr>
          <p:spPr>
            <a:xfrm>
              <a:off x="6829063" y="2210765"/>
              <a:ext cx="560065" cy="560065"/>
            </a:xfrm>
            <a:prstGeom prst="ellipse">
              <a:avLst/>
            </a:prstGeom>
            <a:gradFill>
              <a:gsLst>
                <a:gs pos="22000">
                  <a:srgbClr val="67C0EB"/>
                </a:gs>
                <a:gs pos="0">
                  <a:srgbClr val="0599D7"/>
                </a:gs>
                <a:gs pos="100000">
                  <a:srgbClr val="0599D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A7B420-93EB-4F43-9B71-0B4E90FDB608}"/>
                </a:ext>
              </a:extLst>
            </p:cNvPr>
            <p:cNvSpPr txBox="1"/>
            <p:nvPr/>
          </p:nvSpPr>
          <p:spPr>
            <a:xfrm>
              <a:off x="6883069" y="2306131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EF994-AAA1-4B32-B0B4-678FEE676810}"/>
              </a:ext>
            </a:extLst>
          </p:cNvPr>
          <p:cNvGrpSpPr/>
          <p:nvPr/>
        </p:nvGrpSpPr>
        <p:grpSpPr>
          <a:xfrm>
            <a:off x="6504494" y="3587862"/>
            <a:ext cx="560065" cy="560065"/>
            <a:chOff x="6829063" y="2210765"/>
            <a:chExt cx="560065" cy="5600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DEDD8FB-8C81-423F-B2FF-D42034AC29BF}"/>
                </a:ext>
              </a:extLst>
            </p:cNvPr>
            <p:cNvSpPr/>
            <p:nvPr/>
          </p:nvSpPr>
          <p:spPr>
            <a:xfrm>
              <a:off x="6829063" y="2210765"/>
              <a:ext cx="560065" cy="560065"/>
            </a:xfrm>
            <a:prstGeom prst="ellipse">
              <a:avLst/>
            </a:prstGeom>
            <a:gradFill>
              <a:gsLst>
                <a:gs pos="22000">
                  <a:srgbClr val="67C0EB"/>
                </a:gs>
                <a:gs pos="0">
                  <a:srgbClr val="0599D7"/>
                </a:gs>
                <a:gs pos="100000">
                  <a:srgbClr val="0599D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AF8111B-9B9C-4ABB-A1CE-D9F01E355115}"/>
                </a:ext>
              </a:extLst>
            </p:cNvPr>
            <p:cNvSpPr txBox="1"/>
            <p:nvPr/>
          </p:nvSpPr>
          <p:spPr>
            <a:xfrm>
              <a:off x="6883069" y="2306131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75D5733-AA86-4563-BCB9-E822F548F754}"/>
              </a:ext>
            </a:extLst>
          </p:cNvPr>
          <p:cNvGrpSpPr/>
          <p:nvPr/>
        </p:nvGrpSpPr>
        <p:grpSpPr>
          <a:xfrm>
            <a:off x="6504494" y="4451223"/>
            <a:ext cx="560065" cy="560065"/>
            <a:chOff x="6829063" y="2210765"/>
            <a:chExt cx="560065" cy="56006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9C7B3BE-F052-4340-89CF-5DDF6A18F5DC}"/>
                </a:ext>
              </a:extLst>
            </p:cNvPr>
            <p:cNvSpPr/>
            <p:nvPr/>
          </p:nvSpPr>
          <p:spPr>
            <a:xfrm>
              <a:off x="6829063" y="2210765"/>
              <a:ext cx="560065" cy="560065"/>
            </a:xfrm>
            <a:prstGeom prst="ellipse">
              <a:avLst/>
            </a:prstGeom>
            <a:gradFill>
              <a:gsLst>
                <a:gs pos="22000">
                  <a:srgbClr val="67C0EB"/>
                </a:gs>
                <a:gs pos="0">
                  <a:srgbClr val="0599D7"/>
                </a:gs>
                <a:gs pos="100000">
                  <a:srgbClr val="0599D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3C101CB-3336-4445-B073-6D031A56A18F}"/>
                </a:ext>
              </a:extLst>
            </p:cNvPr>
            <p:cNvSpPr txBox="1"/>
            <p:nvPr/>
          </p:nvSpPr>
          <p:spPr>
            <a:xfrm>
              <a:off x="6883069" y="2306131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19AEF86-12C6-4879-BCB4-8B2B87322257}"/>
              </a:ext>
            </a:extLst>
          </p:cNvPr>
          <p:cNvSpPr txBox="1"/>
          <p:nvPr/>
        </p:nvSpPr>
        <p:spPr>
          <a:xfrm>
            <a:off x="7254972" y="18795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效果展示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A3EC159-D426-451E-A5C7-67A9DAB3EE6A}"/>
              </a:ext>
            </a:extLst>
          </p:cNvPr>
          <p:cNvSpPr txBox="1"/>
          <p:nvPr/>
        </p:nvSpPr>
        <p:spPr>
          <a:xfrm>
            <a:off x="7254972" y="2742924"/>
            <a:ext cx="162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单机思路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A66EB0-A737-426A-8FAA-192B10A38AFC}"/>
              </a:ext>
            </a:extLst>
          </p:cNvPr>
          <p:cNvSpPr txBox="1"/>
          <p:nvPr/>
        </p:nvSpPr>
        <p:spPr>
          <a:xfrm>
            <a:off x="7254972" y="36062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长按思路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18600C-A690-4879-BC73-DF40692909B3}"/>
              </a:ext>
            </a:extLst>
          </p:cNvPr>
          <p:cNvSpPr txBox="1"/>
          <p:nvPr/>
        </p:nvSpPr>
        <p:spPr>
          <a:xfrm>
            <a:off x="7254972" y="44696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双击思路</a:t>
            </a:r>
          </a:p>
        </p:txBody>
      </p:sp>
    </p:spTree>
    <p:extLst>
      <p:ext uri="{BB962C8B-B14F-4D97-AF65-F5344CB8AC3E}">
        <p14:creationId xmlns:p14="http://schemas.microsoft.com/office/powerpoint/2010/main" val="898190443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D1E356DC-A919-4D34-88F5-317AD57913D2}"/>
              </a:ext>
            </a:extLst>
          </p:cNvPr>
          <p:cNvSpPr txBox="1"/>
          <p:nvPr/>
        </p:nvSpPr>
        <p:spPr>
          <a:xfrm>
            <a:off x="1214021" y="3299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效果展示</a:t>
            </a:r>
          </a:p>
        </p:txBody>
      </p:sp>
      <p:pic>
        <p:nvPicPr>
          <p:cNvPr id="4" name="WeChat_20230713105311">
            <a:hlinkClick r:id="" action="ppaction://media"/>
            <a:extLst>
              <a:ext uri="{FF2B5EF4-FFF2-40B4-BE49-F238E27FC236}">
                <a16:creationId xmlns:a16="http://schemas.microsoft.com/office/drawing/2014/main" id="{A34AB511-83B3-178C-7E40-979552343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8379" y="1140903"/>
            <a:ext cx="2713315" cy="4823671"/>
          </a:xfrm>
          <a:prstGeom prst="rect">
            <a:avLst/>
          </a:prstGeom>
        </p:spPr>
      </p:pic>
      <p:pic>
        <p:nvPicPr>
          <p:cNvPr id="5" name="20230713-170100">
            <a:hlinkClick r:id="" action="ppaction://media"/>
            <a:extLst>
              <a:ext uri="{FF2B5EF4-FFF2-40B4-BE49-F238E27FC236}">
                <a16:creationId xmlns:a16="http://schemas.microsoft.com/office/drawing/2014/main" id="{E0E6A506-2C61-2D4C-139C-1C37078898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96139" y="455756"/>
            <a:ext cx="4782425" cy="2690115"/>
          </a:xfrm>
          <a:prstGeom prst="rect">
            <a:avLst/>
          </a:prstGeom>
        </p:spPr>
      </p:pic>
      <p:pic>
        <p:nvPicPr>
          <p:cNvPr id="6" name="20230713-214303">
            <a:hlinkClick r:id="" action="ppaction://media"/>
            <a:extLst>
              <a:ext uri="{FF2B5EF4-FFF2-40B4-BE49-F238E27FC236}">
                <a16:creationId xmlns:a16="http://schemas.microsoft.com/office/drawing/2014/main" id="{3D26A9C4-F54D-A711-1175-B69072F3D73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96139" y="3408683"/>
            <a:ext cx="4782425" cy="26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>
            <a:extLst>
              <a:ext uri="{FF2B5EF4-FFF2-40B4-BE49-F238E27FC236}">
                <a16:creationId xmlns:a16="http://schemas.microsoft.com/office/drawing/2014/main" id="{A6FFF20A-5F23-4BC2-A82B-B1C821B40113}"/>
              </a:ext>
            </a:extLst>
          </p:cNvPr>
          <p:cNvSpPr txBox="1"/>
          <p:nvPr/>
        </p:nvSpPr>
        <p:spPr>
          <a:xfrm>
            <a:off x="1214021" y="3299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单机思路</a:t>
            </a:r>
          </a:p>
        </p:txBody>
      </p:sp>
      <p:sp>
        <p:nvSpPr>
          <p:cNvPr id="94" name="文本框 3">
            <a:extLst>
              <a:ext uri="{FF2B5EF4-FFF2-40B4-BE49-F238E27FC236}">
                <a16:creationId xmlns:a16="http://schemas.microsoft.com/office/drawing/2014/main" id="{AEF2654C-8005-2A9B-7291-5307A4084A60}"/>
              </a:ext>
            </a:extLst>
          </p:cNvPr>
          <p:cNvSpPr txBox="1"/>
          <p:nvPr/>
        </p:nvSpPr>
        <p:spPr>
          <a:xfrm>
            <a:off x="1435210" y="819335"/>
            <a:ext cx="9680895" cy="101566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	</a:t>
            </a:r>
            <a:r>
              <a:rPr lang="en-US" altLang="zh-CN" sz="2000" b="1" dirty="0" err="1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pushCount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if PCNT = 2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set RCNT 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if PCNT &gt; 200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set R = 60</a:t>
            </a:r>
          </a:p>
          <a:p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 	</a:t>
            </a:r>
            <a:r>
              <a:rPr lang="en-US" altLang="zh-CN" sz="2000" b="1" dirty="0" err="1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releaseCount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RCNT &gt; 250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lock in 250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	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使用两个变量实现计时与规避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FA46D-6357-7BF6-D4B2-5B663D02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52" y="2673368"/>
            <a:ext cx="6148953" cy="2527806"/>
          </a:xfrm>
          <a:prstGeom prst="rect">
            <a:avLst/>
          </a:prstGeom>
        </p:spPr>
      </p:pic>
      <p:sp>
        <p:nvSpPr>
          <p:cNvPr id="7" name="文本框 3">
            <a:extLst>
              <a:ext uri="{FF2B5EF4-FFF2-40B4-BE49-F238E27FC236}">
                <a16:creationId xmlns:a16="http://schemas.microsoft.com/office/drawing/2014/main" id="{1CBD1B35-02B6-1E35-FFA0-47056EDC5072}"/>
              </a:ext>
            </a:extLst>
          </p:cNvPr>
          <p:cNvSpPr txBox="1"/>
          <p:nvPr/>
        </p:nvSpPr>
        <p:spPr>
          <a:xfrm>
            <a:off x="1214021" y="3075057"/>
            <a:ext cx="3883041" cy="7078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Tx/>
              <a:buChar char="-"/>
            </a:pP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单击检测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松开后一段时间判定为单击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4369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>
            <a:extLst>
              <a:ext uri="{FF2B5EF4-FFF2-40B4-BE49-F238E27FC236}">
                <a16:creationId xmlns:a16="http://schemas.microsoft.com/office/drawing/2014/main" id="{A6FFF20A-5F23-4BC2-A82B-B1C821B40113}"/>
              </a:ext>
            </a:extLst>
          </p:cNvPr>
          <p:cNvSpPr txBox="1"/>
          <p:nvPr/>
        </p:nvSpPr>
        <p:spPr>
          <a:xfrm>
            <a:off x="1214021" y="3299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长按思路</a:t>
            </a:r>
          </a:p>
        </p:txBody>
      </p:sp>
      <p:sp>
        <p:nvSpPr>
          <p:cNvPr id="94" name="文本框 3">
            <a:extLst>
              <a:ext uri="{FF2B5EF4-FFF2-40B4-BE49-F238E27FC236}">
                <a16:creationId xmlns:a16="http://schemas.microsoft.com/office/drawing/2014/main" id="{AEF2654C-8005-2A9B-7291-5307A4084A60}"/>
              </a:ext>
            </a:extLst>
          </p:cNvPr>
          <p:cNvSpPr txBox="1"/>
          <p:nvPr/>
        </p:nvSpPr>
        <p:spPr>
          <a:xfrm>
            <a:off x="1435210" y="819335"/>
            <a:ext cx="9680895" cy="101566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	</a:t>
            </a:r>
            <a:r>
              <a:rPr lang="en-US" altLang="zh-CN" sz="2000" b="1" dirty="0" err="1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pushCount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if PCNT = 2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set RCNT 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if PCNT &gt; 200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set R = 60</a:t>
            </a:r>
          </a:p>
          <a:p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 	</a:t>
            </a:r>
            <a:r>
              <a:rPr lang="en-US" altLang="zh-CN" sz="2000" b="1" dirty="0" err="1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releaseCount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RCNT &gt; 250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lock in 250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	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使用两个变量实现计时与规避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BD1B35-02B6-1E35-FFA0-47056EDC5072}"/>
              </a:ext>
            </a:extLst>
          </p:cNvPr>
          <p:cNvSpPr txBox="1"/>
          <p:nvPr/>
        </p:nvSpPr>
        <p:spPr>
          <a:xfrm>
            <a:off x="893457" y="2940833"/>
            <a:ext cx="3883041" cy="16312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Tx/>
              <a:buChar char="-"/>
            </a:pP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长按检测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长按后松开，可以设置标志位，躲避双击检测点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可以直接设置计时变量，躲避短按、双击监测点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FE0E83-7AC1-A93D-3765-36984D70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582" y="2981476"/>
            <a:ext cx="5776523" cy="16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61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>
            <a:extLst>
              <a:ext uri="{FF2B5EF4-FFF2-40B4-BE49-F238E27FC236}">
                <a16:creationId xmlns:a16="http://schemas.microsoft.com/office/drawing/2014/main" id="{A6FFF20A-5F23-4BC2-A82B-B1C821B40113}"/>
              </a:ext>
            </a:extLst>
          </p:cNvPr>
          <p:cNvSpPr txBox="1"/>
          <p:nvPr/>
        </p:nvSpPr>
        <p:spPr>
          <a:xfrm>
            <a:off x="1214021" y="3299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双击思路</a:t>
            </a:r>
          </a:p>
        </p:txBody>
      </p:sp>
      <p:sp>
        <p:nvSpPr>
          <p:cNvPr id="94" name="文本框 3">
            <a:extLst>
              <a:ext uri="{FF2B5EF4-FFF2-40B4-BE49-F238E27FC236}">
                <a16:creationId xmlns:a16="http://schemas.microsoft.com/office/drawing/2014/main" id="{AEF2654C-8005-2A9B-7291-5307A4084A60}"/>
              </a:ext>
            </a:extLst>
          </p:cNvPr>
          <p:cNvSpPr txBox="1"/>
          <p:nvPr/>
        </p:nvSpPr>
        <p:spPr>
          <a:xfrm>
            <a:off x="1435210" y="819335"/>
            <a:ext cx="9680895" cy="101566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	</a:t>
            </a:r>
            <a:r>
              <a:rPr lang="en-US" altLang="zh-CN" sz="2000" b="1" dirty="0" err="1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pushCount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if PCNT = 2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set RCNT 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if PCNT &gt; 200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set R = 60</a:t>
            </a:r>
          </a:p>
          <a:p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 	</a:t>
            </a:r>
            <a:r>
              <a:rPr lang="en-US" altLang="zh-CN" sz="2000" b="1" dirty="0" err="1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releaseCount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RCNT &gt; 250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lock in 250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	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使用两个变量实现计时与规避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BD1B35-02B6-1E35-FFA0-47056EDC5072}"/>
              </a:ext>
            </a:extLst>
          </p:cNvPr>
          <p:cNvSpPr txBox="1"/>
          <p:nvPr/>
        </p:nvSpPr>
        <p:spPr>
          <a:xfrm>
            <a:off x="1092172" y="3429000"/>
            <a:ext cx="3883041" cy="7078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Tx/>
              <a:buChar char="-"/>
            </a:pP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双击检测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检测松开 </a:t>
            </a:r>
            <a:r>
              <a:rPr lang="en-US" altLang="zh-CN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~ </a:t>
            </a:r>
            <a:r>
              <a:rPr lang="zh-CN" altLang="en-US" sz="2000" b="1" dirty="0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按下之间的时间</a:t>
            </a:r>
            <a:endParaRPr lang="en-US" altLang="zh-CN" sz="2000" b="1" dirty="0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24D977-B2F1-4D7C-AB09-85A21F18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69" y="2841373"/>
            <a:ext cx="4869602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9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7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dmtryvr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222</Words>
  <Application>Microsoft Office PowerPoint</Application>
  <PresentationFormat>宽屏</PresentationFormat>
  <Paragraphs>34</Paragraphs>
  <Slides>6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学术汇报</dc:title>
  <dc:creator>第一PPT</dc:creator>
  <cp:keywords>www.1ppt.com</cp:keywords>
  <dc:description>www.1ppt.com</dc:description>
  <cp:lastModifiedBy>展 赵</cp:lastModifiedBy>
  <cp:revision>14</cp:revision>
  <dcterms:created xsi:type="dcterms:W3CDTF">2021-12-16T14:18:15Z</dcterms:created>
  <dcterms:modified xsi:type="dcterms:W3CDTF">2023-07-14T03:13:37Z</dcterms:modified>
</cp:coreProperties>
</file>